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24BA4-9FD6-4CF1-9199-980812B94F84}" type="datetimeFigureOut">
              <a:rPr lang="en-GB" smtClean="0"/>
              <a:pPr/>
              <a:t>04/04/2012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9763-3A21-4D0D-996F-FCDD74CA8D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24BA4-9FD6-4CF1-9199-980812B94F84}" type="datetimeFigureOut">
              <a:rPr lang="en-GB" smtClean="0"/>
              <a:pPr/>
              <a:t>04/04/2012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9763-3A21-4D0D-996F-FCDD74CA8D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24BA4-9FD6-4CF1-9199-980812B94F84}" type="datetimeFigureOut">
              <a:rPr lang="en-GB" smtClean="0"/>
              <a:pPr/>
              <a:t>04/04/2012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9763-3A21-4D0D-996F-FCDD74CA8D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24BA4-9FD6-4CF1-9199-980812B94F84}" type="datetimeFigureOut">
              <a:rPr lang="en-GB" smtClean="0"/>
              <a:pPr/>
              <a:t>04/04/2012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9763-3A21-4D0D-996F-FCDD74CA8D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24BA4-9FD6-4CF1-9199-980812B94F84}" type="datetimeFigureOut">
              <a:rPr lang="en-GB" smtClean="0"/>
              <a:pPr/>
              <a:t>04/04/2012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9763-3A21-4D0D-996F-FCDD74CA8D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24BA4-9FD6-4CF1-9199-980812B94F84}" type="datetimeFigureOut">
              <a:rPr lang="en-GB" smtClean="0"/>
              <a:pPr/>
              <a:t>04/04/2012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9763-3A21-4D0D-996F-FCDD74CA8D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24BA4-9FD6-4CF1-9199-980812B94F84}" type="datetimeFigureOut">
              <a:rPr lang="en-GB" smtClean="0"/>
              <a:pPr/>
              <a:t>04/04/2012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9763-3A21-4D0D-996F-FCDD74CA8D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24BA4-9FD6-4CF1-9199-980812B94F84}" type="datetimeFigureOut">
              <a:rPr lang="en-GB" smtClean="0"/>
              <a:pPr/>
              <a:t>04/04/2012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9763-3A21-4D0D-996F-FCDD74CA8D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24BA4-9FD6-4CF1-9199-980812B94F84}" type="datetimeFigureOut">
              <a:rPr lang="en-GB" smtClean="0"/>
              <a:pPr/>
              <a:t>04/04/2012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9763-3A21-4D0D-996F-FCDD74CA8D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24BA4-9FD6-4CF1-9199-980812B94F84}" type="datetimeFigureOut">
              <a:rPr lang="en-GB" smtClean="0"/>
              <a:pPr/>
              <a:t>04/04/2012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9763-3A21-4D0D-996F-FCDD74CA8D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24BA4-9FD6-4CF1-9199-980812B94F84}" type="datetimeFigureOut">
              <a:rPr lang="en-GB" smtClean="0"/>
              <a:pPr/>
              <a:t>04/04/2012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9763-3A21-4D0D-996F-FCDD74CA8D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24BA4-9FD6-4CF1-9199-980812B94F84}" type="datetimeFigureOut">
              <a:rPr lang="en-GB" smtClean="0"/>
              <a:pPr/>
              <a:t>04/04/2012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19763-3A21-4D0D-996F-FCDD74CA8D3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4800600"/>
            <a:ext cx="5659016" cy="428600"/>
          </a:xfrm>
        </p:spPr>
        <p:txBody>
          <a:bodyPr/>
          <a:lstStyle/>
          <a:p>
            <a:pPr algn="ctr"/>
            <a:r>
              <a:rPr lang="en-GB" dirty="0" smtClean="0"/>
              <a:t>MIDDLETON CHENEY FC 1</a:t>
            </a:r>
            <a:r>
              <a:rPr lang="en-GB" baseline="30000" dirty="0" smtClean="0"/>
              <a:t>st</a:t>
            </a:r>
            <a:r>
              <a:rPr lang="en-GB" dirty="0" smtClean="0"/>
              <a:t> TEAM 1993-94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512" y="5301208"/>
            <a:ext cx="8964488" cy="1296144"/>
          </a:xfrm>
        </p:spPr>
        <p:txBody>
          <a:bodyPr>
            <a:normAutofit/>
          </a:bodyPr>
          <a:lstStyle/>
          <a:p>
            <a:r>
              <a:rPr lang="en-GB" sz="1600" b="1" dirty="0" smtClean="0"/>
              <a:t>Back Row L/R </a:t>
            </a:r>
          </a:p>
          <a:p>
            <a:r>
              <a:rPr lang="en-GB" sz="1600" b="1" dirty="0" smtClean="0"/>
              <a:t>Alan Gascoigne ????????   Andy Aston  Mick Pond  ????????  Graham Shipway  ???????????</a:t>
            </a:r>
          </a:p>
          <a:p>
            <a:r>
              <a:rPr lang="en-GB" sz="1600" b="1" dirty="0" smtClean="0"/>
              <a:t>Front Row L/R</a:t>
            </a:r>
          </a:p>
          <a:p>
            <a:r>
              <a:rPr lang="en-GB" sz="1600" dirty="0" smtClean="0"/>
              <a:t>????????</a:t>
            </a:r>
            <a:r>
              <a:rPr lang="en-GB" sz="1000" dirty="0" smtClean="0"/>
              <a:t>	             </a:t>
            </a:r>
            <a:r>
              <a:rPr lang="en-GB" sz="1600" b="1" dirty="0" smtClean="0"/>
              <a:t>Nigel  </a:t>
            </a:r>
            <a:r>
              <a:rPr lang="en-GB" sz="1600" b="1" dirty="0" smtClean="0"/>
              <a:t>Smith	Steve Thompson	Lee Ball	    Simon Ream       Craig </a:t>
            </a:r>
            <a:r>
              <a:rPr lang="en-GB" sz="1600" b="1" dirty="0" smtClean="0"/>
              <a:t>Merry</a:t>
            </a:r>
            <a:endParaRPr lang="en-GB" sz="1600" b="1" dirty="0"/>
          </a:p>
        </p:txBody>
      </p:sp>
      <p:pic>
        <p:nvPicPr>
          <p:cNvPr id="2050" name="Picture 2" descr="C:\Users\martin57\Desktop\MCFC\MCFC Photos &amp; Reports\Photos 1990s\1993\MCFC Club 1993-94 Season i think\1st Team 1993-94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5492" r="5492"/>
          <a:stretch>
            <a:fillRect/>
          </a:stretch>
        </p:blipFill>
        <p:spPr bwMode="auto">
          <a:xfrm>
            <a:off x="395536" y="0"/>
            <a:ext cx="8280920" cy="4727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MIDDLETON CHENEY FC 1st TEAM 1993-94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 FC 1ST TEAM 1993-94</dc:title>
  <dc:creator>martin57</dc:creator>
  <cp:lastModifiedBy>martin57</cp:lastModifiedBy>
  <cp:revision>3</cp:revision>
  <dcterms:created xsi:type="dcterms:W3CDTF">2012-04-04T12:17:52Z</dcterms:created>
  <dcterms:modified xsi:type="dcterms:W3CDTF">2012-04-04T13:36:49Z</dcterms:modified>
</cp:coreProperties>
</file>